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4" r:id="rId8"/>
    <p:sldId id="265" r:id="rId9"/>
    <p:sldId id="259" r:id="rId10"/>
  </p:sldIdLst>
  <p:sldSz cx="15179675" cy="10158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99">
          <p15:clr>
            <a:srgbClr val="A4A3A4"/>
          </p15:clr>
        </p15:guide>
        <p15:guide id="2" pos="47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5934"/>
  </p:normalViewPr>
  <p:slideViewPr>
    <p:cSldViewPr snapToGrid="0">
      <p:cViewPr>
        <p:scale>
          <a:sx n="62" d="100"/>
          <a:sy n="62" d="100"/>
        </p:scale>
        <p:origin x="-907" y="29"/>
      </p:cViewPr>
      <p:guideLst>
        <p:guide orient="horz" pos="3199"/>
        <p:guide pos="47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476" y="1662500"/>
            <a:ext cx="12902724" cy="3536633"/>
          </a:xfrm>
        </p:spPr>
        <p:txBody>
          <a:bodyPr anchor="b"/>
          <a:lstStyle>
            <a:lvl1pPr algn="ctr">
              <a:defRPr sz="88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7460" y="5335519"/>
            <a:ext cx="11384756" cy="2452598"/>
          </a:xfrm>
        </p:spPr>
        <p:txBody>
          <a:bodyPr/>
          <a:lstStyle>
            <a:lvl1pPr marL="0" indent="0" algn="ctr">
              <a:buNone/>
              <a:defRPr sz="3555"/>
            </a:lvl1pPr>
            <a:lvl2pPr marL="677250" indent="0" algn="ctr">
              <a:buNone/>
              <a:defRPr sz="2963"/>
            </a:lvl2pPr>
            <a:lvl3pPr marL="1354501" indent="0" algn="ctr">
              <a:buNone/>
              <a:defRPr sz="2666"/>
            </a:lvl3pPr>
            <a:lvl4pPr marL="2031751" indent="0" algn="ctr">
              <a:buNone/>
              <a:defRPr sz="2370"/>
            </a:lvl4pPr>
            <a:lvl5pPr marL="2709001" indent="0" algn="ctr">
              <a:buNone/>
              <a:defRPr sz="2370"/>
            </a:lvl5pPr>
            <a:lvl6pPr marL="3386252" indent="0" algn="ctr">
              <a:buNone/>
              <a:defRPr sz="2370"/>
            </a:lvl6pPr>
            <a:lvl7pPr marL="4063502" indent="0" algn="ctr">
              <a:buNone/>
              <a:defRPr sz="2370"/>
            </a:lvl7pPr>
            <a:lvl8pPr marL="4740753" indent="0" algn="ctr">
              <a:buNone/>
              <a:defRPr sz="2370"/>
            </a:lvl8pPr>
            <a:lvl9pPr marL="5418003" indent="0" algn="ctr">
              <a:buNone/>
              <a:defRPr sz="237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C69D-2DFE-4D54-BDC1-A59158C28CD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100B-273C-485C-9E6E-ADABBEE9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3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C69D-2DFE-4D54-BDC1-A59158C28CD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100B-273C-485C-9E6E-ADABBEE9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6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2956" y="540842"/>
            <a:ext cx="3273117" cy="8608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3604" y="540842"/>
            <a:ext cx="9629606" cy="8608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C69D-2DFE-4D54-BDC1-A59158C28CD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100B-273C-485C-9E6E-ADABBEE9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5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C69D-2DFE-4D54-BDC1-A59158C28CD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100B-273C-485C-9E6E-ADABBEE9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4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697" y="2532552"/>
            <a:ext cx="13092470" cy="4225617"/>
          </a:xfrm>
        </p:spPr>
        <p:txBody>
          <a:bodyPr anchor="b"/>
          <a:lstStyle>
            <a:lvl1pPr>
              <a:defRPr sz="88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697" y="6798145"/>
            <a:ext cx="13092470" cy="2222152"/>
          </a:xfrm>
        </p:spPr>
        <p:txBody>
          <a:bodyPr/>
          <a:lstStyle>
            <a:lvl1pPr marL="0" indent="0">
              <a:buNone/>
              <a:defRPr sz="3555">
                <a:solidFill>
                  <a:schemeClr val="tx1"/>
                </a:solidFill>
              </a:defRPr>
            </a:lvl1pPr>
            <a:lvl2pPr marL="677250" indent="0">
              <a:buNone/>
              <a:defRPr sz="2963">
                <a:solidFill>
                  <a:schemeClr val="tx1">
                    <a:tint val="75000"/>
                  </a:schemeClr>
                </a:solidFill>
              </a:defRPr>
            </a:lvl2pPr>
            <a:lvl3pPr marL="1354501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3pPr>
            <a:lvl4pPr marL="2031751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4pPr>
            <a:lvl5pPr marL="2709001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5pPr>
            <a:lvl6pPr marL="3386252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6pPr>
            <a:lvl7pPr marL="4063502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7pPr>
            <a:lvl8pPr marL="4740753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8pPr>
            <a:lvl9pPr marL="5418003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C69D-2DFE-4D54-BDC1-A59158C28CD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100B-273C-485C-9E6E-ADABBEE9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9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3" y="2704207"/>
            <a:ext cx="6451362" cy="6445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4710" y="2704207"/>
            <a:ext cx="6451362" cy="64454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C69D-2DFE-4D54-BDC1-A59158C28CD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100B-273C-485C-9E6E-ADABBEE9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8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80" y="540844"/>
            <a:ext cx="13092470" cy="19634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581" y="2490223"/>
            <a:ext cx="6421713" cy="1220420"/>
          </a:xfrm>
        </p:spPr>
        <p:txBody>
          <a:bodyPr anchor="b"/>
          <a:lstStyle>
            <a:lvl1pPr marL="0" indent="0">
              <a:buNone/>
              <a:defRPr sz="3555" b="1"/>
            </a:lvl1pPr>
            <a:lvl2pPr marL="677250" indent="0">
              <a:buNone/>
              <a:defRPr sz="2963" b="1"/>
            </a:lvl2pPr>
            <a:lvl3pPr marL="1354501" indent="0">
              <a:buNone/>
              <a:defRPr sz="2666" b="1"/>
            </a:lvl3pPr>
            <a:lvl4pPr marL="2031751" indent="0">
              <a:buNone/>
              <a:defRPr sz="2370" b="1"/>
            </a:lvl4pPr>
            <a:lvl5pPr marL="2709001" indent="0">
              <a:buNone/>
              <a:defRPr sz="2370" b="1"/>
            </a:lvl5pPr>
            <a:lvl6pPr marL="3386252" indent="0">
              <a:buNone/>
              <a:defRPr sz="2370" b="1"/>
            </a:lvl6pPr>
            <a:lvl7pPr marL="4063502" indent="0">
              <a:buNone/>
              <a:defRPr sz="2370" b="1"/>
            </a:lvl7pPr>
            <a:lvl8pPr marL="4740753" indent="0">
              <a:buNone/>
              <a:defRPr sz="2370" b="1"/>
            </a:lvl8pPr>
            <a:lvl9pPr marL="5418003" indent="0">
              <a:buNone/>
              <a:defRPr sz="237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5581" y="3710643"/>
            <a:ext cx="6421713" cy="5457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4711" y="2490223"/>
            <a:ext cx="6453339" cy="1220420"/>
          </a:xfrm>
        </p:spPr>
        <p:txBody>
          <a:bodyPr anchor="b"/>
          <a:lstStyle>
            <a:lvl1pPr marL="0" indent="0">
              <a:buNone/>
              <a:defRPr sz="3555" b="1"/>
            </a:lvl1pPr>
            <a:lvl2pPr marL="677250" indent="0">
              <a:buNone/>
              <a:defRPr sz="2963" b="1"/>
            </a:lvl2pPr>
            <a:lvl3pPr marL="1354501" indent="0">
              <a:buNone/>
              <a:defRPr sz="2666" b="1"/>
            </a:lvl3pPr>
            <a:lvl4pPr marL="2031751" indent="0">
              <a:buNone/>
              <a:defRPr sz="2370" b="1"/>
            </a:lvl4pPr>
            <a:lvl5pPr marL="2709001" indent="0">
              <a:buNone/>
              <a:defRPr sz="2370" b="1"/>
            </a:lvl5pPr>
            <a:lvl6pPr marL="3386252" indent="0">
              <a:buNone/>
              <a:defRPr sz="2370" b="1"/>
            </a:lvl6pPr>
            <a:lvl7pPr marL="4063502" indent="0">
              <a:buNone/>
              <a:defRPr sz="2370" b="1"/>
            </a:lvl7pPr>
            <a:lvl8pPr marL="4740753" indent="0">
              <a:buNone/>
              <a:defRPr sz="2370" b="1"/>
            </a:lvl8pPr>
            <a:lvl9pPr marL="5418003" indent="0">
              <a:buNone/>
              <a:defRPr sz="237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4711" y="3710643"/>
            <a:ext cx="6453339" cy="5457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C69D-2DFE-4D54-BDC1-A59158C28CD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100B-273C-485C-9E6E-ADABBEE9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4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C69D-2DFE-4D54-BDC1-A59158C28CD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100B-273C-485C-9E6E-ADABBEE9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7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C69D-2DFE-4D54-BDC1-A59158C28CD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100B-273C-485C-9E6E-ADABBEE9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2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80" y="677228"/>
            <a:ext cx="4895840" cy="2370296"/>
          </a:xfrm>
        </p:spPr>
        <p:txBody>
          <a:bodyPr anchor="b"/>
          <a:lstStyle>
            <a:lvl1pPr>
              <a:defRPr sz="47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3339" y="1462626"/>
            <a:ext cx="7684710" cy="7219057"/>
          </a:xfrm>
        </p:spPr>
        <p:txBody>
          <a:bodyPr/>
          <a:lstStyle>
            <a:lvl1pPr>
              <a:defRPr sz="4740"/>
            </a:lvl1pPr>
            <a:lvl2pPr>
              <a:defRPr sz="4148"/>
            </a:lvl2pPr>
            <a:lvl3pPr>
              <a:defRPr sz="3555"/>
            </a:lvl3pPr>
            <a:lvl4pPr>
              <a:defRPr sz="2963"/>
            </a:lvl4pPr>
            <a:lvl5pPr>
              <a:defRPr sz="2963"/>
            </a:lvl5pPr>
            <a:lvl6pPr>
              <a:defRPr sz="2963"/>
            </a:lvl6pPr>
            <a:lvl7pPr>
              <a:defRPr sz="2963"/>
            </a:lvl7pPr>
            <a:lvl8pPr>
              <a:defRPr sz="2963"/>
            </a:lvl8pPr>
            <a:lvl9pPr>
              <a:defRPr sz="29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5580" y="3047524"/>
            <a:ext cx="4895840" cy="5645915"/>
          </a:xfrm>
        </p:spPr>
        <p:txBody>
          <a:bodyPr/>
          <a:lstStyle>
            <a:lvl1pPr marL="0" indent="0">
              <a:buNone/>
              <a:defRPr sz="2370"/>
            </a:lvl1pPr>
            <a:lvl2pPr marL="677250" indent="0">
              <a:buNone/>
              <a:defRPr sz="2074"/>
            </a:lvl2pPr>
            <a:lvl3pPr marL="1354501" indent="0">
              <a:buNone/>
              <a:defRPr sz="1778"/>
            </a:lvl3pPr>
            <a:lvl4pPr marL="2031751" indent="0">
              <a:buNone/>
              <a:defRPr sz="1481"/>
            </a:lvl4pPr>
            <a:lvl5pPr marL="2709001" indent="0">
              <a:buNone/>
              <a:defRPr sz="1481"/>
            </a:lvl5pPr>
            <a:lvl6pPr marL="3386252" indent="0">
              <a:buNone/>
              <a:defRPr sz="1481"/>
            </a:lvl6pPr>
            <a:lvl7pPr marL="4063502" indent="0">
              <a:buNone/>
              <a:defRPr sz="1481"/>
            </a:lvl7pPr>
            <a:lvl8pPr marL="4740753" indent="0">
              <a:buNone/>
              <a:defRPr sz="1481"/>
            </a:lvl8pPr>
            <a:lvl9pPr marL="5418003" indent="0">
              <a:buNone/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C69D-2DFE-4D54-BDC1-A59158C28CD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100B-273C-485C-9E6E-ADABBEE9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4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80" y="677228"/>
            <a:ext cx="4895840" cy="2370296"/>
          </a:xfrm>
        </p:spPr>
        <p:txBody>
          <a:bodyPr anchor="b"/>
          <a:lstStyle>
            <a:lvl1pPr>
              <a:defRPr sz="47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53339" y="1462626"/>
            <a:ext cx="7684710" cy="7219057"/>
          </a:xfrm>
        </p:spPr>
        <p:txBody>
          <a:bodyPr anchor="t"/>
          <a:lstStyle>
            <a:lvl1pPr marL="0" indent="0">
              <a:buNone/>
              <a:defRPr sz="4740"/>
            </a:lvl1pPr>
            <a:lvl2pPr marL="677250" indent="0">
              <a:buNone/>
              <a:defRPr sz="4148"/>
            </a:lvl2pPr>
            <a:lvl3pPr marL="1354501" indent="0">
              <a:buNone/>
              <a:defRPr sz="3555"/>
            </a:lvl3pPr>
            <a:lvl4pPr marL="2031751" indent="0">
              <a:buNone/>
              <a:defRPr sz="2963"/>
            </a:lvl4pPr>
            <a:lvl5pPr marL="2709001" indent="0">
              <a:buNone/>
              <a:defRPr sz="2963"/>
            </a:lvl5pPr>
            <a:lvl6pPr marL="3386252" indent="0">
              <a:buNone/>
              <a:defRPr sz="2963"/>
            </a:lvl6pPr>
            <a:lvl7pPr marL="4063502" indent="0">
              <a:buNone/>
              <a:defRPr sz="2963"/>
            </a:lvl7pPr>
            <a:lvl8pPr marL="4740753" indent="0">
              <a:buNone/>
              <a:defRPr sz="2963"/>
            </a:lvl8pPr>
            <a:lvl9pPr marL="5418003" indent="0">
              <a:buNone/>
              <a:defRPr sz="296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5580" y="3047524"/>
            <a:ext cx="4895840" cy="5645915"/>
          </a:xfrm>
        </p:spPr>
        <p:txBody>
          <a:bodyPr/>
          <a:lstStyle>
            <a:lvl1pPr marL="0" indent="0">
              <a:buNone/>
              <a:defRPr sz="2370"/>
            </a:lvl1pPr>
            <a:lvl2pPr marL="677250" indent="0">
              <a:buNone/>
              <a:defRPr sz="2074"/>
            </a:lvl2pPr>
            <a:lvl3pPr marL="1354501" indent="0">
              <a:buNone/>
              <a:defRPr sz="1778"/>
            </a:lvl3pPr>
            <a:lvl4pPr marL="2031751" indent="0">
              <a:buNone/>
              <a:defRPr sz="1481"/>
            </a:lvl4pPr>
            <a:lvl5pPr marL="2709001" indent="0">
              <a:buNone/>
              <a:defRPr sz="1481"/>
            </a:lvl5pPr>
            <a:lvl6pPr marL="3386252" indent="0">
              <a:buNone/>
              <a:defRPr sz="1481"/>
            </a:lvl6pPr>
            <a:lvl7pPr marL="4063502" indent="0">
              <a:buNone/>
              <a:defRPr sz="1481"/>
            </a:lvl7pPr>
            <a:lvl8pPr marL="4740753" indent="0">
              <a:buNone/>
              <a:defRPr sz="1481"/>
            </a:lvl8pPr>
            <a:lvl9pPr marL="5418003" indent="0">
              <a:buNone/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C69D-2DFE-4D54-BDC1-A59158C28CD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9100B-273C-485C-9E6E-ADABBEE9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603" y="540844"/>
            <a:ext cx="13092470" cy="1963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03" y="2704207"/>
            <a:ext cx="13092470" cy="644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3603" y="9415346"/>
            <a:ext cx="3415427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DC69D-2DFE-4D54-BDC1-A59158C28CDC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8268" y="9415346"/>
            <a:ext cx="5123140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0645" y="9415346"/>
            <a:ext cx="3415427" cy="5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9100B-273C-485C-9E6E-ADABBEE9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3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54501" rtl="0" eaLnBrk="1" latinLnBrk="0" hangingPunct="1">
        <a:lnSpc>
          <a:spcPct val="90000"/>
        </a:lnSpc>
        <a:spcBef>
          <a:spcPct val="0"/>
        </a:spcBef>
        <a:buNone/>
        <a:defRPr sz="65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625" indent="-338625" algn="l" defTabSz="1354501" rtl="0" eaLnBrk="1" latinLnBrk="0" hangingPunct="1">
        <a:lnSpc>
          <a:spcPct val="90000"/>
        </a:lnSpc>
        <a:spcBef>
          <a:spcPts val="1481"/>
        </a:spcBef>
        <a:buFont typeface="Arial" panose="020B0604020202020204" pitchFamily="34" charset="0"/>
        <a:buChar char="•"/>
        <a:defRPr sz="4148" kern="1200">
          <a:solidFill>
            <a:schemeClr val="tx1"/>
          </a:solidFill>
          <a:latin typeface="+mn-lt"/>
          <a:ea typeface="+mn-ea"/>
          <a:cs typeface="+mn-cs"/>
        </a:defRPr>
      </a:lvl1pPr>
      <a:lvl2pPr marL="1015876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2pPr>
      <a:lvl3pPr marL="1693126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3pPr>
      <a:lvl4pPr marL="2370376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3047627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724877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4402127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5079378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756628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1pPr>
      <a:lvl2pPr marL="677250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2pPr>
      <a:lvl3pPr marL="1354501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3pPr>
      <a:lvl4pPr marL="2031751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09001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86252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4063502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740753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418003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C63E281-1DC8-4C78-BBFD-52880BC167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5"/>
            <a:ext cx="15179675" cy="101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49F9CA72-3E03-4078-99FC-78785A352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23"/>
            <a:ext cx="15179675" cy="101197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7458C9-D6C8-4485-A466-D9522A0CF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4097461"/>
            <a:ext cx="10933044" cy="19634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Звіт по Різдвяній програмі </a:t>
            </a:r>
            <a:br>
              <a:rPr lang="uk-UA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uk-UA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uk-UA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uk-UA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(20.12.2019-22.12.2019)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2052" name="Picture 4" descr="C:\Users\Марина\Desktop\Новая папка\depositphotos_30930889-stock-photo-gift-p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172" y="1264809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758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39211506-7528-4570-9234-96342C9004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138585"/>
            <a:ext cx="15179675" cy="10119783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4A94A3B7-EF50-4D3A-9765-4650BE794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3355" y="343437"/>
            <a:ext cx="9695826" cy="1322038"/>
          </a:xfrm>
        </p:spPr>
        <p:txBody>
          <a:bodyPr>
            <a:normAutofit/>
          </a:bodyPr>
          <a:lstStyle/>
          <a:p>
            <a:pPr algn="l"/>
            <a:r>
              <a:rPr lang="ru-RU" sz="4400" dirty="0" err="1" smtClean="0">
                <a:latin typeface="Arial Black" panose="020B0A04020102020204" pitchFamily="34" charset="0"/>
              </a:rPr>
              <a:t>Ціль</a:t>
            </a:r>
            <a:r>
              <a:rPr lang="ru-RU" sz="4400" dirty="0" smtClean="0">
                <a:latin typeface="Arial Black" panose="020B0A04020102020204" pitchFamily="34" charset="0"/>
              </a:rPr>
              <a:t> </a:t>
            </a:r>
            <a:r>
              <a:rPr lang="ru-RU" sz="4400" dirty="0" err="1" smtClean="0">
                <a:latin typeface="Arial Black" panose="020B0A04020102020204" pitchFamily="34" charset="0"/>
              </a:rPr>
              <a:t>поїздки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="" xmlns:a16="http://schemas.microsoft.com/office/drawing/2014/main" id="{145F3D65-1C24-4E4F-A06A-1AC084DBE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8434" y="1857075"/>
            <a:ext cx="11384756" cy="5159217"/>
          </a:xfrm>
        </p:spPr>
        <p:txBody>
          <a:bodyPr>
            <a:normAutofit/>
          </a:bodyPr>
          <a:lstStyle/>
          <a:p>
            <a:pPr marL="742950" indent="-742950" algn="just">
              <a:buClr>
                <a:schemeClr val="dk1"/>
              </a:buClr>
              <a:buSzPts val="3555"/>
              <a:buFont typeface="Arial" panose="020B0604020202020204" pitchFamily="34" charset="0"/>
              <a:buChar char="•"/>
            </a:pPr>
            <a:r>
              <a:rPr lang="ru-RU" sz="2100" b="1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Привітати</a:t>
            </a:r>
            <a:r>
              <a:rPr lang="ru-RU" sz="2100" b="1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 </a:t>
            </a:r>
            <a:r>
              <a:rPr lang="ru-RU" sz="21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вихованців</a:t>
            </a: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 </a:t>
            </a:r>
            <a:r>
              <a:rPr lang="ru-RU" sz="21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Бобринецької</a:t>
            </a: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 </a:t>
            </a:r>
            <a:r>
              <a:rPr lang="ru-RU" sz="21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спеціальної</a:t>
            </a: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 </a:t>
            </a:r>
            <a:r>
              <a:rPr lang="ru-RU" sz="21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загальноосвітньої</a:t>
            </a: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 </a:t>
            </a:r>
            <a:r>
              <a:rPr lang="ru-RU" sz="21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школи</a:t>
            </a: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 </a:t>
            </a:r>
            <a:r>
              <a:rPr lang="ru-RU" sz="21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інтернат</a:t>
            </a: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 </a:t>
            </a:r>
            <a:r>
              <a:rPr lang="en-US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I-III</a:t>
            </a:r>
            <a:r>
              <a:rPr lang="uk-UA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 ступенів, дитячого будинку сімейного типу сім</a:t>
            </a:r>
            <a:r>
              <a:rPr lang="en-US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’</a:t>
            </a:r>
            <a:r>
              <a:rPr lang="uk-UA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ї </a:t>
            </a:r>
            <a:r>
              <a:rPr lang="uk-UA" sz="21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Шкафер</a:t>
            </a:r>
            <a:r>
              <a:rPr lang="uk-UA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 та </a:t>
            </a:r>
            <a:r>
              <a:rPr lang="uk-UA" sz="21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Знам</a:t>
            </a:r>
            <a:r>
              <a:rPr lang="en-US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’</a:t>
            </a:r>
            <a:r>
              <a:rPr lang="uk-UA" sz="21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янського</a:t>
            </a:r>
            <a:r>
              <a:rPr lang="uk-UA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 дитячого будинку-інтернат </a:t>
            </a:r>
            <a:r>
              <a:rPr lang="en-US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III-IV </a:t>
            </a:r>
            <a:r>
              <a:rPr lang="uk-UA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профілю </a:t>
            </a: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з </a:t>
            </a:r>
            <a:r>
              <a:rPr lang="ru-RU" sz="2100" b="1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Різдвом</a:t>
            </a:r>
            <a:r>
              <a:rPr lang="ru-RU" sz="2100" b="1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 </a:t>
            </a:r>
            <a:r>
              <a:rPr lang="ru-RU" sz="2100" b="1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Христовим</a:t>
            </a:r>
            <a:endParaRPr lang="ru-RU" sz="2100" b="1" dirty="0" smtClean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Calibri"/>
            </a:endParaRPr>
          </a:p>
          <a:p>
            <a:pPr marL="742950" indent="-742950" algn="just">
              <a:buClr>
                <a:schemeClr val="dk1"/>
              </a:buClr>
              <a:buSzPts val="3555"/>
              <a:buFont typeface="Arial" panose="020B0604020202020204" pitchFamily="34" charset="0"/>
              <a:buChar char="•"/>
            </a:pPr>
            <a:r>
              <a:rPr lang="ru-RU" sz="2100" b="1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Спілкування</a:t>
            </a: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 та </a:t>
            </a:r>
            <a:r>
              <a:rPr lang="ru-RU" sz="2100" b="1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емоційне</a:t>
            </a:r>
            <a:r>
              <a:rPr lang="ru-RU" sz="2100" b="1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 </a:t>
            </a:r>
            <a:r>
              <a:rPr lang="ru-RU" sz="2100" b="1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зцілення</a:t>
            </a:r>
            <a:r>
              <a:rPr lang="ru-RU" sz="2100" b="1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  </a:t>
            </a:r>
            <a:r>
              <a:rPr lang="ru-RU" sz="21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вихованців</a:t>
            </a:r>
            <a:endParaRPr lang="ru-RU" sz="21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Calibri"/>
            </a:endParaRPr>
          </a:p>
          <a:p>
            <a:pPr marL="742950" indent="-742950" algn="just">
              <a:buClr>
                <a:schemeClr val="dk1"/>
              </a:buClr>
              <a:buSzPts val="3555"/>
              <a:buFont typeface="Arial" panose="020B0604020202020204" pitchFamily="34" charset="0"/>
              <a:buChar char="•"/>
            </a:pPr>
            <a:r>
              <a:rPr lang="ru-RU" sz="21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Закласти</a:t>
            </a: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 </a:t>
            </a:r>
            <a:r>
              <a:rPr lang="ru-RU" sz="2100" b="1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початки </a:t>
            </a:r>
            <a:r>
              <a:rPr lang="ru-RU" sz="2100" b="1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сімейних</a:t>
            </a:r>
            <a:r>
              <a:rPr lang="ru-RU" sz="2100" b="1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 </a:t>
            </a:r>
            <a:r>
              <a:rPr lang="ru-RU" sz="2100" b="1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цінностей</a:t>
            </a:r>
            <a:r>
              <a:rPr lang="ru-RU" sz="2100" b="1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 </a:t>
            </a: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та </a:t>
            </a:r>
            <a:r>
              <a:rPr lang="ru-RU" sz="21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гарно</a:t>
            </a: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Calibri"/>
              </a:rPr>
              <a:t> провести час разом</a:t>
            </a:r>
          </a:p>
          <a:p>
            <a:pPr marL="742950" indent="-742950" algn="just">
              <a:buClr>
                <a:schemeClr val="dk1"/>
              </a:buClr>
              <a:buSzPts val="3555"/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Calibri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55" y="3862370"/>
            <a:ext cx="6245701" cy="477496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056" y="3862371"/>
            <a:ext cx="6183877" cy="477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6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39211506-7528-4570-9234-96342C9004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3" y="-33848"/>
            <a:ext cx="15179675" cy="10119783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4A94A3B7-EF50-4D3A-9765-4650BE794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9056" y="843249"/>
            <a:ext cx="9695826" cy="1322038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Arial Black" panose="020B0A04020102020204" pitchFamily="34" charset="0"/>
              </a:rPr>
              <a:t>Як все </a:t>
            </a:r>
            <a:r>
              <a:rPr lang="ru-RU" sz="4400" dirty="0" err="1" smtClean="0">
                <a:latin typeface="Arial Black" panose="020B0A04020102020204" pitchFamily="34" charset="0"/>
              </a:rPr>
              <a:t>відбувалось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="" xmlns:a16="http://schemas.microsoft.com/office/drawing/2014/main" id="{145F3D65-1C24-4E4F-A06A-1AC084DBE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8258" y="2414329"/>
            <a:ext cx="11930494" cy="5685321"/>
          </a:xfrm>
        </p:spPr>
        <p:txBody>
          <a:bodyPr>
            <a:normAutofit/>
          </a:bodyPr>
          <a:lstStyle/>
          <a:p>
            <a:pPr algn="just">
              <a:spcAft>
                <a:spcPts val="800"/>
              </a:spcAft>
              <a:buClr>
                <a:schemeClr val="dk1"/>
              </a:buClr>
              <a:buSzPts val="3555"/>
            </a:pPr>
            <a:r>
              <a:rPr lang="ru-RU" sz="24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Діти</a:t>
            </a:r>
            <a:r>
              <a:rPr lang="ru-RU" sz="24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нас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зустріли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теплими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обіймами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. Вони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підготувалися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до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зустрічі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дуже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серйозно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. </a:t>
            </a:r>
            <a:r>
              <a:rPr lang="ru-RU" sz="24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Були колядки, </a:t>
            </a:r>
            <a:r>
              <a:rPr lang="ru-RU" sz="24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вірші,пісні</a:t>
            </a:r>
            <a:r>
              <a:rPr lang="ru-RU" sz="24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і </a:t>
            </a:r>
            <a:r>
              <a:rPr lang="ru-RU" sz="24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танці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. </a:t>
            </a:r>
            <a:endParaRPr lang="ru-RU" sz="2400" dirty="0" smtClean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algn="just">
              <a:spcAft>
                <a:spcPts val="800"/>
              </a:spcAft>
              <a:buClr>
                <a:schemeClr val="dk1"/>
              </a:buClr>
              <a:buSzPts val="3555"/>
            </a:pPr>
            <a:r>
              <a:rPr lang="ru-RU" sz="24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Ми 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в свою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чергу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підготували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різдвяну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виставу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інтерактивні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ігри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конкурси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. </a:t>
            </a:r>
            <a:endParaRPr lang="ru-RU" sz="2400" dirty="0" smtClean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algn="just">
              <a:spcAft>
                <a:spcPts val="800"/>
              </a:spcAft>
              <a:buClr>
                <a:schemeClr val="dk1"/>
              </a:buClr>
              <a:buSzPts val="3555"/>
            </a:pPr>
            <a:r>
              <a:rPr lang="ru-RU" sz="24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А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ще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було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підведення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підсумків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вечір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подяка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плани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і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цілі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на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наступний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рік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, ну і </a:t>
            </a:r>
            <a:r>
              <a:rPr lang="ru-RU" sz="24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звичайно</a:t>
            </a:r>
            <a:r>
              <a:rPr lang="ru-RU" sz="24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r>
              <a:rPr lang="ru-RU" sz="2400" b="1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ПОДАРУНКИ</a:t>
            </a:r>
          </a:p>
          <a:p>
            <a:pPr algn="just">
              <a:spcAft>
                <a:spcPts val="800"/>
              </a:spcAft>
              <a:buClr>
                <a:schemeClr val="dk1"/>
              </a:buClr>
              <a:buSzPts val="3555"/>
            </a:pPr>
            <a:endParaRPr lang="ru-RU" sz="2100" dirty="0" smtClean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algn="just">
              <a:spcAft>
                <a:spcPts val="800"/>
              </a:spcAft>
              <a:buClr>
                <a:schemeClr val="dk1"/>
              </a:buClr>
              <a:buSzPts val="3555"/>
            </a:pPr>
            <a:endParaRPr lang="ru-RU" sz="2100" dirty="0" smtClean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algn="just">
              <a:spcAft>
                <a:spcPts val="800"/>
              </a:spcAft>
              <a:buClr>
                <a:schemeClr val="dk1"/>
              </a:buClr>
              <a:buSzPts val="3555"/>
            </a:pPr>
            <a:endParaRPr lang="ru-RU" sz="2100" dirty="0" smtClean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algn="just">
              <a:spcAft>
                <a:spcPts val="800"/>
              </a:spcAft>
              <a:buClr>
                <a:schemeClr val="dk1"/>
              </a:buClr>
              <a:buSzPts val="3555"/>
            </a:pPr>
            <a:endParaRPr lang="ru-RU" sz="21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79" y="5564485"/>
            <a:ext cx="5493230" cy="3461923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65" y="5564485"/>
            <a:ext cx="5726687" cy="346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5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4A94A3B7-EF50-4D3A-9765-4650BE794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5592" y="1375203"/>
            <a:ext cx="9695826" cy="1322038"/>
          </a:xfrm>
        </p:spPr>
        <p:txBody>
          <a:bodyPr>
            <a:normAutofit fontScale="90000"/>
          </a:bodyPr>
          <a:lstStyle/>
          <a:p>
            <a:r>
              <a:rPr lang="ru-RU" sz="4400" dirty="0" err="1" smtClean="0">
                <a:latin typeface="Arial Black" panose="020B0A04020102020204" pitchFamily="34" charset="0"/>
              </a:rPr>
              <a:t>Саме</a:t>
            </a:r>
            <a:r>
              <a:rPr lang="ru-RU" sz="4400" dirty="0" smtClean="0">
                <a:latin typeface="Arial Black" panose="020B0A04020102020204" pitchFamily="34" charset="0"/>
              </a:rPr>
              <a:t> </a:t>
            </a:r>
            <a:r>
              <a:rPr lang="ru-RU" sz="4400" dirty="0" err="1" smtClean="0">
                <a:latin typeface="Arial Black" panose="020B0A04020102020204" pitchFamily="34" charset="0"/>
              </a:rPr>
              <a:t>завдяки</a:t>
            </a:r>
            <a:r>
              <a:rPr lang="ru-RU" sz="4400" dirty="0" smtClean="0">
                <a:latin typeface="Arial Black" panose="020B0A04020102020204" pitchFamily="34" charset="0"/>
              </a:rPr>
              <a:t> Вам </a:t>
            </a:r>
            <a:r>
              <a:rPr lang="ru-RU" sz="4400" dirty="0" err="1" smtClean="0">
                <a:latin typeface="Arial Black" panose="020B0A04020102020204" pitchFamily="34" charset="0"/>
              </a:rPr>
              <a:t>вихованці</a:t>
            </a:r>
            <a:r>
              <a:rPr lang="ru-RU" sz="4400" dirty="0" smtClean="0">
                <a:latin typeface="Arial Black" panose="020B0A04020102020204" pitchFamily="34" charset="0"/>
              </a:rPr>
              <a:t> </a:t>
            </a:r>
            <a:r>
              <a:rPr lang="ru-RU" sz="4400" dirty="0" err="1" smtClean="0">
                <a:latin typeface="Arial Black" panose="020B0A04020102020204" pitchFamily="34" charset="0"/>
              </a:rPr>
              <a:t>інтернатів</a:t>
            </a:r>
            <a:r>
              <a:rPr lang="ru-RU" sz="4400" dirty="0" smtClean="0">
                <a:latin typeface="Arial Black" panose="020B0A04020102020204" pitchFamily="34" charset="0"/>
              </a:rPr>
              <a:t> </a:t>
            </a:r>
            <a:r>
              <a:rPr lang="ru-RU" sz="4400" dirty="0" err="1" smtClean="0">
                <a:latin typeface="Arial Black" panose="020B0A04020102020204" pitchFamily="34" charset="0"/>
              </a:rPr>
              <a:t>отримали</a:t>
            </a:r>
            <a:r>
              <a:rPr lang="ru-RU" sz="4400" dirty="0" smtClean="0">
                <a:latin typeface="Arial Black" panose="020B0A04020102020204" pitchFamily="34" charset="0"/>
              </a:rPr>
              <a:t> </a:t>
            </a:r>
            <a:r>
              <a:rPr lang="ru-RU" sz="4400" dirty="0" err="1" smtClean="0">
                <a:latin typeface="Arial Black" panose="020B0A04020102020204" pitchFamily="34" charset="0"/>
              </a:rPr>
              <a:t>неймов</a:t>
            </a:r>
            <a:r>
              <a:rPr lang="uk-UA" sz="4400" dirty="0" smtClean="0">
                <a:latin typeface="Arial Black" panose="020B0A04020102020204" pitchFamily="34" charset="0"/>
              </a:rPr>
              <a:t>ірне </a:t>
            </a:r>
            <a:r>
              <a:rPr lang="ru-RU" sz="4400" dirty="0" err="1" smtClean="0">
                <a:latin typeface="Arial Black" panose="020B0A04020102020204" pitchFamily="34" charset="0"/>
              </a:rPr>
              <a:t>новорічне</a:t>
            </a:r>
            <a:r>
              <a:rPr lang="ru-RU" sz="4400" dirty="0" smtClean="0">
                <a:latin typeface="Arial Black" panose="020B0A04020102020204" pitchFamily="34" charset="0"/>
              </a:rPr>
              <a:t> свято!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="" xmlns:a16="http://schemas.microsoft.com/office/drawing/2014/main" id="{145F3D65-1C24-4E4F-A06A-1AC084DBE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8258" y="2893452"/>
            <a:ext cx="11930494" cy="5685321"/>
          </a:xfrm>
        </p:spPr>
        <p:txBody>
          <a:bodyPr>
            <a:normAutofit/>
          </a:bodyPr>
          <a:lstStyle/>
          <a:p>
            <a:pPr algn="just">
              <a:spcAft>
                <a:spcPts val="800"/>
              </a:spcAft>
              <a:buClr>
                <a:schemeClr val="dk1"/>
              </a:buClr>
              <a:buSzPts val="3555"/>
            </a:pPr>
            <a:endParaRPr lang="ru-RU" sz="2100" dirty="0" smtClean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algn="just">
              <a:spcAft>
                <a:spcPts val="800"/>
              </a:spcAft>
              <a:buClr>
                <a:schemeClr val="dk1"/>
              </a:buClr>
              <a:buSzPts val="3555"/>
            </a:pPr>
            <a:endParaRPr lang="ru-RU" sz="2100" dirty="0" smtClean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>
              <a:spcAft>
                <a:spcPts val="800"/>
              </a:spcAft>
              <a:buClr>
                <a:schemeClr val="dk1"/>
              </a:buClr>
              <a:buSzPts val="3555"/>
            </a:pP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За </a:t>
            </a:r>
            <a:r>
              <a:rPr lang="ru-RU" sz="21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підтримку</a:t>
            </a:r>
            <a:r>
              <a:rPr lang="ru-RU" sz="21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r>
              <a:rPr lang="ru-RU" sz="21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дітей</a:t>
            </a:r>
            <a:r>
              <a:rPr lang="ru-RU" sz="21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r>
              <a:rPr lang="ru-RU" sz="2100" dirty="0" err="1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окремо</a:t>
            </a:r>
            <a:r>
              <a:rPr lang="ru-RU" sz="2100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r>
              <a:rPr lang="ru-RU" sz="21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дякуємо</a:t>
            </a: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:</a:t>
            </a:r>
          </a:p>
          <a:p>
            <a:pPr marL="342900" indent="-342900">
              <a:spcAft>
                <a:spcPts val="800"/>
              </a:spcAft>
              <a:buClr>
                <a:schemeClr val="dk1"/>
              </a:buClr>
              <a:buSzPts val="3555"/>
              <a:buFontTx/>
              <a:buChar char="-"/>
            </a:pPr>
            <a:r>
              <a:rPr lang="ru-RU" sz="21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Компанію</a:t>
            </a: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Нестле</a:t>
            </a:r>
          </a:p>
          <a:p>
            <a:pPr marL="342900" indent="-342900">
              <a:spcAft>
                <a:spcPts val="800"/>
              </a:spcAft>
              <a:buClr>
                <a:schemeClr val="dk1"/>
              </a:buClr>
              <a:buSzPts val="3555"/>
              <a:buFontTx/>
              <a:buChar char="-"/>
            </a:pPr>
            <a:r>
              <a:rPr lang="ru-RU" sz="21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Мегаполіс</a:t>
            </a:r>
            <a:endParaRPr lang="ru-RU" sz="21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342900" indent="-342900">
              <a:spcAft>
                <a:spcPts val="800"/>
              </a:spcAft>
              <a:buClr>
                <a:schemeClr val="dk1"/>
              </a:buClr>
              <a:buSzPts val="3555"/>
              <a:buFontTx/>
              <a:buChar char="-"/>
            </a:pP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кафе </a:t>
            </a: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«Катюша»</a:t>
            </a:r>
            <a:endParaRPr lang="ru-RU" sz="2100" dirty="0" smtClean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342900" indent="-342900">
              <a:spcAft>
                <a:spcPts val="800"/>
              </a:spcAft>
              <a:buClr>
                <a:schemeClr val="dk1"/>
              </a:buClr>
              <a:buSzPts val="3555"/>
              <a:buFontTx/>
              <a:buChar char="-"/>
            </a:pPr>
            <a:r>
              <a:rPr lang="ru-RU" sz="21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Бізнес</a:t>
            </a: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кафе</a:t>
            </a:r>
          </a:p>
          <a:p>
            <a:pPr marL="342900" indent="-342900">
              <a:spcAft>
                <a:spcPts val="800"/>
              </a:spcAft>
              <a:buClr>
                <a:schemeClr val="dk1"/>
              </a:buClr>
              <a:buSzPts val="3555"/>
              <a:buFontTx/>
              <a:buChar char="-"/>
            </a:pP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Кущ </a:t>
            </a:r>
            <a:r>
              <a:rPr lang="ru-RU" sz="21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Валерію</a:t>
            </a:r>
            <a:endParaRPr lang="ru-RU" sz="21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342900" indent="-342900">
              <a:spcAft>
                <a:spcPts val="800"/>
              </a:spcAft>
              <a:buClr>
                <a:schemeClr val="dk1"/>
              </a:buClr>
              <a:buSzPts val="3555"/>
              <a:buFontTx/>
              <a:buChar char="-"/>
            </a:pPr>
            <a:r>
              <a:rPr lang="ru-RU" sz="21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Оніщук</a:t>
            </a: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r>
              <a:rPr lang="ru-RU" sz="21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Віталія</a:t>
            </a:r>
            <a:r>
              <a:rPr lang="ru-RU" sz="210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 </a:t>
            </a:r>
            <a:endParaRPr lang="ru-RU" sz="2100" dirty="0" smtClean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  <a:p>
            <a:pPr marL="342900" indent="-342900">
              <a:spcAft>
                <a:spcPts val="800"/>
              </a:spcAft>
              <a:buClr>
                <a:schemeClr val="dk1"/>
              </a:buClr>
              <a:buSzPts val="3555"/>
              <a:buFontTx/>
              <a:buChar char="-"/>
            </a:pPr>
            <a:r>
              <a:rPr lang="ru-RU" sz="2100" dirty="0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Наталью </a:t>
            </a:r>
            <a:r>
              <a:rPr lang="ru-RU" sz="2100" dirty="0" err="1" smtClean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</a:rPr>
              <a:t>Островську</a:t>
            </a:r>
            <a:endParaRPr lang="ru-RU" sz="2100"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392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39211506-7528-4570-9234-96342C9004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5"/>
            <a:ext cx="15179675" cy="10119783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4A94A3B7-EF50-4D3A-9765-4650BE794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7460" y="780758"/>
            <a:ext cx="12411664" cy="1604096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 err="1" smtClean="0">
                <a:latin typeface="Arial Black" panose="020B0A04020102020204" pitchFamily="34" charset="0"/>
              </a:rPr>
              <a:t>Фінансовий</a:t>
            </a:r>
            <a:r>
              <a:rPr lang="ru-RU" sz="4400" dirty="0" smtClean="0">
                <a:latin typeface="Arial Black" panose="020B0A04020102020204" pitchFamily="34" charset="0"/>
              </a:rPr>
              <a:t> </a:t>
            </a:r>
            <a:r>
              <a:rPr lang="ru-RU" sz="4400" dirty="0" err="1" smtClean="0">
                <a:latin typeface="Arial Black" panose="020B0A04020102020204" pitchFamily="34" charset="0"/>
              </a:rPr>
              <a:t>звіт</a:t>
            </a:r>
            <a:r>
              <a:rPr lang="ru-RU" sz="4400" dirty="0">
                <a:latin typeface="Arial Black" panose="020B0A04020102020204" pitchFamily="34" charset="0"/>
              </a:rPr>
              <a:t> по </a:t>
            </a:r>
            <a:r>
              <a:rPr lang="ru-RU" sz="4400" dirty="0" err="1" smtClean="0">
                <a:latin typeface="Arial Black" panose="020B0A04020102020204" pitchFamily="34" charset="0"/>
              </a:rPr>
              <a:t>Бобринецькій</a:t>
            </a:r>
            <a:r>
              <a:rPr lang="ru-RU" sz="4400" dirty="0" smtClean="0">
                <a:latin typeface="Arial Black" panose="020B0A04020102020204" pitchFamily="34" charset="0"/>
              </a:rPr>
              <a:t> </a:t>
            </a:r>
            <a:r>
              <a:rPr lang="ru-RU" sz="4400" dirty="0" err="1" smtClean="0">
                <a:latin typeface="Arial Black" panose="020B0A04020102020204" pitchFamily="34" charset="0"/>
              </a:rPr>
              <a:t>спеціальній</a:t>
            </a:r>
            <a:r>
              <a:rPr lang="ru-RU" sz="4400" dirty="0" smtClean="0">
                <a:latin typeface="Arial Black" panose="020B0A04020102020204" pitchFamily="34" charset="0"/>
              </a:rPr>
              <a:t> </a:t>
            </a:r>
            <a:r>
              <a:rPr lang="ru-RU" sz="4400" dirty="0" err="1" smtClean="0">
                <a:latin typeface="Arial Black" panose="020B0A04020102020204" pitchFamily="34" charset="0"/>
              </a:rPr>
              <a:t>загальноосвітній</a:t>
            </a:r>
            <a:r>
              <a:rPr lang="ru-RU" sz="4400" dirty="0" smtClean="0">
                <a:latin typeface="Arial Black" panose="020B0A04020102020204" pitchFamily="34" charset="0"/>
              </a:rPr>
              <a:t> </a:t>
            </a:r>
            <a:r>
              <a:rPr lang="ru-RU" sz="4400" dirty="0" err="1" smtClean="0">
                <a:latin typeface="Arial Black" panose="020B0A04020102020204" pitchFamily="34" charset="0"/>
              </a:rPr>
              <a:t>школі</a:t>
            </a:r>
            <a:r>
              <a:rPr lang="ru-RU" sz="4400" dirty="0" smtClean="0">
                <a:latin typeface="Arial Black" panose="020B0A04020102020204" pitchFamily="34" charset="0"/>
              </a:rPr>
              <a:t> </a:t>
            </a:r>
            <a:r>
              <a:rPr lang="ru-RU" sz="4400" dirty="0" err="1">
                <a:latin typeface="Arial Black" panose="020B0A04020102020204" pitchFamily="34" charset="0"/>
              </a:rPr>
              <a:t>інтернат</a:t>
            </a:r>
            <a:r>
              <a:rPr lang="ru-RU" sz="4400" dirty="0">
                <a:latin typeface="Arial Black" panose="020B0A04020102020204" pitchFamily="34" charset="0"/>
              </a:rPr>
              <a:t> </a:t>
            </a:r>
            <a:r>
              <a:rPr lang="en-US" sz="4400" dirty="0">
                <a:latin typeface="Arial Black" panose="020B0A04020102020204" pitchFamily="34" charset="0"/>
              </a:rPr>
              <a:t>I-III </a:t>
            </a:r>
            <a:r>
              <a:rPr lang="ru-RU" sz="4400" dirty="0" err="1">
                <a:latin typeface="Arial Black" panose="020B0A04020102020204" pitchFamily="34" charset="0"/>
              </a:rPr>
              <a:t>ступенів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pic>
        <p:nvPicPr>
          <p:cNvPr id="1052" name="Picture 28" descr="C:\Users\Марина\Desktop\Новая папка\бобрин ак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71" y="2508293"/>
            <a:ext cx="5609066" cy="662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Users\Марина\Desktop\Новая папка\вид накл бобри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958" y="2508293"/>
            <a:ext cx="5338848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94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39211506-7528-4570-9234-96342C9004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5"/>
            <a:ext cx="15179675" cy="10119783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4A94A3B7-EF50-4D3A-9765-4650BE794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7460" y="780758"/>
            <a:ext cx="12411664" cy="1604096"/>
          </a:xfrm>
        </p:spPr>
        <p:txBody>
          <a:bodyPr>
            <a:normAutofit/>
          </a:bodyPr>
          <a:lstStyle/>
          <a:p>
            <a:pPr algn="l"/>
            <a:r>
              <a:rPr lang="ru-RU" sz="4400" dirty="0" err="1" smtClean="0">
                <a:latin typeface="Arial Black" panose="020B0A04020102020204" pitchFamily="34" charset="0"/>
              </a:rPr>
              <a:t>Фінансовий</a:t>
            </a:r>
            <a:r>
              <a:rPr lang="ru-RU" sz="4400" dirty="0" smtClean="0">
                <a:latin typeface="Arial Black" panose="020B0A04020102020204" pitchFamily="34" charset="0"/>
              </a:rPr>
              <a:t> </a:t>
            </a:r>
            <a:r>
              <a:rPr lang="ru-RU" sz="4400" dirty="0" err="1" smtClean="0">
                <a:latin typeface="Arial Black" panose="020B0A04020102020204" pitchFamily="34" charset="0"/>
              </a:rPr>
              <a:t>звіт</a:t>
            </a:r>
            <a:r>
              <a:rPr lang="ru-RU" sz="4400" dirty="0">
                <a:latin typeface="Arial Black" panose="020B0A04020102020204" pitchFamily="34" charset="0"/>
              </a:rPr>
              <a:t> по </a:t>
            </a:r>
            <a:r>
              <a:rPr lang="uk-UA" sz="4400" dirty="0" smtClean="0">
                <a:latin typeface="Arial Black" panose="020B0A04020102020204" pitchFamily="34" charset="0"/>
              </a:rPr>
              <a:t>дитячому будинку сімейного типу сім</a:t>
            </a:r>
            <a:r>
              <a:rPr lang="en-US" sz="4400" dirty="0" smtClean="0">
                <a:latin typeface="Arial Black" panose="020B0A04020102020204" pitchFamily="34" charset="0"/>
              </a:rPr>
              <a:t>’</a:t>
            </a:r>
            <a:r>
              <a:rPr lang="uk-UA" sz="4400" dirty="0" smtClean="0">
                <a:latin typeface="Arial Black" panose="020B0A04020102020204" pitchFamily="34" charset="0"/>
              </a:rPr>
              <a:t>ї </a:t>
            </a:r>
            <a:r>
              <a:rPr lang="uk-UA" sz="4400" dirty="0" err="1" smtClean="0">
                <a:latin typeface="Arial Black" panose="020B0A04020102020204" pitchFamily="34" charset="0"/>
              </a:rPr>
              <a:t>Шкафер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Марина\Desktop\Новая папка\акт дитбуд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63" y="2324143"/>
            <a:ext cx="5589674" cy="662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рина\Desktop\Новая папка\нак дитбуд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940" y="2584493"/>
            <a:ext cx="5514503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27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39211506-7528-4570-9234-96342C9004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5" y="38416"/>
            <a:ext cx="15179675" cy="10119783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4A94A3B7-EF50-4D3A-9765-4650BE794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7460" y="780758"/>
            <a:ext cx="12411664" cy="1604096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 err="1" smtClean="0">
                <a:latin typeface="Arial Black" panose="020B0A04020102020204" pitchFamily="34" charset="0"/>
              </a:rPr>
              <a:t>Фінансовий</a:t>
            </a:r>
            <a:r>
              <a:rPr lang="ru-RU" sz="4400" dirty="0" smtClean="0">
                <a:latin typeface="Arial Black" panose="020B0A04020102020204" pitchFamily="34" charset="0"/>
              </a:rPr>
              <a:t> </a:t>
            </a:r>
            <a:r>
              <a:rPr lang="ru-RU" sz="4400" dirty="0" err="1" smtClean="0">
                <a:latin typeface="Arial Black" panose="020B0A04020102020204" pitchFamily="34" charset="0"/>
              </a:rPr>
              <a:t>звіт</a:t>
            </a:r>
            <a:r>
              <a:rPr lang="ru-RU" sz="4400" dirty="0">
                <a:latin typeface="Arial Black" panose="020B0A04020102020204" pitchFamily="34" charset="0"/>
              </a:rPr>
              <a:t> по </a:t>
            </a:r>
            <a:r>
              <a:rPr lang="uk-UA" sz="4400" dirty="0" err="1" smtClean="0">
                <a:latin typeface="Arial Black" panose="020B0A04020102020204" pitchFamily="34" charset="0"/>
              </a:rPr>
              <a:t>Знам</a:t>
            </a:r>
            <a:r>
              <a:rPr lang="en-US" sz="4400" dirty="0" smtClean="0">
                <a:latin typeface="Arial Black" panose="020B0A04020102020204" pitchFamily="34" charset="0"/>
              </a:rPr>
              <a:t>’</a:t>
            </a:r>
            <a:r>
              <a:rPr lang="uk-UA" sz="4400" dirty="0" err="1" smtClean="0">
                <a:latin typeface="Arial Black" panose="020B0A04020102020204" pitchFamily="34" charset="0"/>
              </a:rPr>
              <a:t>янському</a:t>
            </a:r>
            <a:r>
              <a:rPr lang="uk-UA" sz="4400" dirty="0" smtClean="0">
                <a:latin typeface="Arial Black" panose="020B0A04020102020204" pitchFamily="34" charset="0"/>
              </a:rPr>
              <a:t> дитячому будинку-інтернат </a:t>
            </a:r>
            <a:r>
              <a:rPr lang="en-US" sz="4400" dirty="0" smtClean="0">
                <a:latin typeface="Arial Black" panose="020B0A04020102020204" pitchFamily="34" charset="0"/>
              </a:rPr>
              <a:t>III-IV </a:t>
            </a:r>
            <a:r>
              <a:rPr lang="uk-UA" sz="4400" dirty="0" smtClean="0">
                <a:latin typeface="Arial Black" panose="020B0A04020102020204" pitchFamily="34" charset="0"/>
              </a:rPr>
              <a:t>профілю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pic>
        <p:nvPicPr>
          <p:cNvPr id="5122" name="Picture 2" descr="C:\Users\Марина\Desktop\Новая папка\акт зна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371" y="2542189"/>
            <a:ext cx="5199834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рина\Desktop\Новая папка\накл зна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30" y="2542189"/>
            <a:ext cx="5410200" cy="66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0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820D11FC-C9F6-4F34-A315-4CE662550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5"/>
            <a:ext cx="15179675" cy="101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39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</TotalTime>
  <Words>168</Words>
  <Application>Microsoft Office PowerPoint</Application>
  <PresentationFormat>Произвольный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Звіт по Різдвяній програмі   (20.12.2019-22.12.2019)</vt:lpstr>
      <vt:lpstr>Ціль поїздки</vt:lpstr>
      <vt:lpstr>Як все відбувалось</vt:lpstr>
      <vt:lpstr>Саме завдяки Вам вихованці інтернатів отримали неймовірне новорічне свято!</vt:lpstr>
      <vt:lpstr>Фінансовий звіт по Бобринецькій спеціальній загальноосвітній школі інтернат I-III ступенів</vt:lpstr>
      <vt:lpstr>Фінансовий звіт по дитячому будинку сімейного типу сім’ї Шкафер</vt:lpstr>
      <vt:lpstr>Фінансовий звіт по Знам’янському дитячому будинку-інтернат III-IV профілю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emily@smc7.com</dc:creator>
  <cp:lastModifiedBy>Марина</cp:lastModifiedBy>
  <cp:revision>30</cp:revision>
  <dcterms:created xsi:type="dcterms:W3CDTF">2019-07-28T09:43:27Z</dcterms:created>
  <dcterms:modified xsi:type="dcterms:W3CDTF">2020-01-09T13:49:58Z</dcterms:modified>
</cp:coreProperties>
</file>